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70" r:id="rId2"/>
    <p:sldId id="271" r:id="rId3"/>
    <p:sldId id="257" r:id="rId4"/>
    <p:sldId id="258" r:id="rId5"/>
    <p:sldId id="260" r:id="rId6"/>
    <p:sldId id="259" r:id="rId7"/>
    <p:sldId id="277" r:id="rId8"/>
    <p:sldId id="278" r:id="rId9"/>
    <p:sldId id="279" r:id="rId10"/>
    <p:sldId id="280" r:id="rId11"/>
    <p:sldId id="276" r:id="rId12"/>
    <p:sldId id="281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256E9B-7EB8-4F42-BCBA-C76F01CCC52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57DDF8-21E2-4AFD-9978-17AA393580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latin typeface="Arial" charset="0"/>
              </a:rPr>
              <a:t>EU Peníze školám	                                       Inovace ve vzdělávání na naší škole ZŠ Studánka</a:t>
            </a: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AECAD-B49C-4AEB-8721-CEFFB3528743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76740-947D-48B6-8AAA-B8C951110F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C6FD5-8B25-4413-84E9-F8112E549A0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CB4DE-0FCC-4CED-8E70-F906633C21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EDA1-9952-48E5-BDFE-69FD44BA199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E64C-E16B-431F-9CCD-2F014C088D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A813F3-70B3-48D6-828B-9A1806B3793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08E6E3-B5F0-44AC-A5F6-486D3BA4F6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E6926-9316-4AA1-8894-38CFAF765A6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7DF67-9C39-4149-A58C-8867B0BFE5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A94C-0FAB-4149-B038-3D1A55505782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EE062-818C-4C22-AA1C-DAEE427B4C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BD3D1-1F46-4EF8-8D32-1B213E510BB7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95784-29F8-4304-8613-F856FD7F8A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D060F6-D195-4B22-AA07-49E10ECC29BA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871898-093A-46B4-ADC4-89D63008F8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742EE-3EFD-4F6D-8FB0-6A91F6F8102E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E6293-811C-4547-A537-1606386A57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DC263D-0BD2-4C2C-9F64-E1DC4454F07C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5ABB62-1006-4DD5-9878-C7A06B0372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274136-BA93-45EB-8653-CD19FD1377F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D6C4CF-23C7-4EA4-8BFC-855E2A09AC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4B781C-E1FC-4FF4-A9D1-00C1758E7956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B2E8BE-9A78-47A1-BE0A-312FD8DDAB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0" r:id="rId4"/>
    <p:sldLayoutId id="2147483831" r:id="rId5"/>
    <p:sldLayoutId id="2147483838" r:id="rId6"/>
    <p:sldLayoutId id="2147483832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584325" y="6237288"/>
            <a:ext cx="5975350" cy="381000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7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8198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9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09728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7" name="Rectangle 116"/>
          <p:cNvSpPr>
            <a:spLocks noChangeArrowheads="1"/>
          </p:cNvSpPr>
          <p:nvPr/>
        </p:nvSpPr>
        <p:spPr bwMode="auto">
          <a:xfrm>
            <a:off x="395288" y="2871788"/>
            <a:ext cx="84978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VY_32_INOVACE_17_SADA9_MAC_5ROC</a:t>
            </a:r>
            <a:endParaRPr lang="cs-CZ" sz="1400" b="1" dirty="0"/>
          </a:p>
          <a:p>
            <a:pPr algn="ctr"/>
            <a:r>
              <a:rPr lang="cs-CZ" sz="1400" b="1" dirty="0"/>
              <a:t>Vzdělávací oblast: Informační a komunikační technologie</a:t>
            </a:r>
          </a:p>
          <a:p>
            <a:pPr algn="ctr"/>
            <a:r>
              <a:rPr lang="cs-CZ" sz="1400" b="1" dirty="0" smtClean="0"/>
              <a:t>Vzdělávací obor: Počítače</a:t>
            </a:r>
            <a:endParaRPr lang="cs-CZ" sz="1400" b="1" dirty="0"/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8218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509120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7" name="Zaoblený obdélníkový popisek 6"/>
          <p:cNvSpPr/>
          <p:nvPr/>
        </p:nvSpPr>
        <p:spPr>
          <a:xfrm>
            <a:off x="1428728" y="1500174"/>
            <a:ext cx="6500858" cy="3571900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Proč si myslíš, že byl počítač a internet vynalezen?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4000" smtClean="0"/>
          </a:p>
          <a:p>
            <a:pPr eaLnBrk="1" hangingPunct="1"/>
            <a:endParaRPr lang="cs-CZ" sz="4000" smtClean="0"/>
          </a:p>
          <a:p>
            <a:pPr algn="ctr" eaLnBrk="1" hangingPunct="1"/>
            <a:r>
              <a:rPr lang="cs-CZ" sz="4000" smtClean="0"/>
              <a:t>Děkuji za pozornost</a:t>
            </a:r>
          </a:p>
        </p:txBody>
      </p:sp>
      <p:sp>
        <p:nvSpPr>
          <p:cNvPr id="1741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POUŽITÉ ZDROJE: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Veškerý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obrazový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materiál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byl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čerpán</a:t>
            </a:r>
            <a:r>
              <a:rPr lang="en-US" dirty="0" smtClean="0">
                <a:latin typeface="Comic Sans MS" pitchFamily="66" charset="0"/>
              </a:rPr>
              <a:t> z </a:t>
            </a:r>
            <a:r>
              <a:rPr lang="en-US" dirty="0" err="1" smtClean="0">
                <a:latin typeface="Comic Sans MS" pitchFamily="66" charset="0"/>
              </a:rPr>
              <a:t>volně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dostupných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zdrojů</a:t>
            </a:r>
            <a:r>
              <a:rPr lang="en-US" dirty="0" smtClean="0">
                <a:latin typeface="Comic Sans MS" pitchFamily="66" charset="0"/>
              </a:rPr>
              <a:t>: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Microsoft</a:t>
            </a:r>
            <a:r>
              <a:rPr lang="cs-CZ" dirty="0" smtClean="0">
                <a:latin typeface="Comic Sans MS" pitchFamily="66" charset="0"/>
              </a:rPr>
              <a:t>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cs-CZ" dirty="0" smtClean="0">
                <a:latin typeface="Comic Sans MS" pitchFamily="66" charset="0"/>
              </a:rPr>
              <a:t> nebo</a:t>
            </a: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Microsof</a:t>
            </a:r>
            <a:r>
              <a:rPr lang="cs-CZ" dirty="0" smtClean="0">
                <a:latin typeface="Comic Sans MS" pitchFamily="66" charset="0"/>
              </a:rPr>
              <a:t>t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en-US" dirty="0" smtClean="0">
                <a:latin typeface="Comic Sans MS" pitchFamily="66" charset="0"/>
              </a:rPr>
              <a:t> Office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Online.</a:t>
            </a:r>
            <a:endParaRPr lang="cs-CZ" dirty="0" smtClean="0">
              <a:latin typeface="Comic Sans MS" pitchFamily="66" charset="0"/>
            </a:endParaRP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patí 2"/>
          <p:cNvSpPr>
            <a:spLocks noGrp="1"/>
          </p:cNvSpPr>
          <p:nvPr>
            <p:ph type="ftr" sz="quarter" idx="12"/>
          </p:nvPr>
        </p:nvSpPr>
        <p:spPr>
          <a:xfrm>
            <a:off x="1601788" y="6021388"/>
            <a:ext cx="5940425" cy="384175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eaLnBrk="1" hangingPunct="1">
              <a:defRPr/>
            </a:pPr>
            <a:r>
              <a:rPr lang="cs-CZ" sz="1400" b="1" dirty="0" smtClean="0">
                <a:solidFill>
                  <a:schemeClr val="tx1"/>
                </a:solidFill>
              </a:rPr>
              <a:t>Název: Já a počítač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Jana </a:t>
            </a:r>
            <a:r>
              <a:rPr lang="cs-CZ" sz="1400" b="1" dirty="0" err="1" smtClean="0">
                <a:solidFill>
                  <a:schemeClr val="tx1"/>
                </a:solidFill>
              </a:rPr>
              <a:t>Macíková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23. 11. 2012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Prezentace slouží jako výukový materiál pro žáky 5. ročníku ZŠ. Cílem je, aby si žáci uvědomili pravý smysl počítačů a utřídili si své aktivity na </a:t>
            </a:r>
            <a:r>
              <a:rPr lang="cs-CZ" sz="1400" b="1" dirty="0" err="1" smtClean="0">
                <a:solidFill>
                  <a:schemeClr val="tx1"/>
                </a:solidFill>
              </a:rPr>
              <a:t>pc</a:t>
            </a:r>
            <a:r>
              <a:rPr lang="cs-CZ" sz="1400" b="1" dirty="0" smtClean="0">
                <a:solidFill>
                  <a:schemeClr val="tx1"/>
                </a:solidFill>
              </a:rPr>
              <a:t>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Během prezentace </a:t>
            </a:r>
            <a:r>
              <a:rPr lang="cs-CZ" sz="1400" b="1" smtClean="0">
                <a:solidFill>
                  <a:schemeClr val="tx1"/>
                </a:solidFill>
              </a:rPr>
              <a:t>se koná diskuse. </a:t>
            </a:r>
            <a:endParaRPr lang="cs-CZ" sz="1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JÁ A POČÍTAČ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cs-CZ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cs-CZ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cs-CZ" sz="4000" dirty="0" smtClean="0"/>
              <a:t> </a:t>
            </a:r>
            <a:endParaRPr lang="cs-CZ" sz="4000" dirty="0"/>
          </a:p>
        </p:txBody>
      </p:sp>
      <p:sp>
        <p:nvSpPr>
          <p:cNvPr id="10244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1026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285992"/>
            <a:ext cx="4735525" cy="2909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3200" b="1" dirty="0" smtClean="0"/>
          </a:p>
          <a:p>
            <a:pPr eaLnBrk="1" hangingPunct="1"/>
            <a:endParaRPr lang="cs-CZ" sz="32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66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cs-CZ" sz="6600" b="1" dirty="0" smtClean="0"/>
              <a:t>POČÍTAČ JE NÁŠ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6600" b="1" dirty="0" smtClean="0"/>
              <a:t>POMOCNÍK</a:t>
            </a:r>
          </a:p>
        </p:txBody>
      </p:sp>
      <p:sp>
        <p:nvSpPr>
          <p:cNvPr id="1126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9" name="Zaoblený obdélníkový popisek 8"/>
          <p:cNvSpPr/>
          <p:nvPr/>
        </p:nvSpPr>
        <p:spPr>
          <a:xfrm>
            <a:off x="3286116" y="428604"/>
            <a:ext cx="3529013" cy="26654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V ČEM?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5400" dirty="0" smtClean="0"/>
              <a:t>POČÍTAČ</a:t>
            </a: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95288" y="1052513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sz="4000" dirty="0" smtClean="0"/>
          </a:p>
          <a:p>
            <a:pPr>
              <a:buNone/>
            </a:pPr>
            <a:r>
              <a:rPr lang="cs-CZ" sz="4000" dirty="0" smtClean="0"/>
              <a:t>  Počítač by nám měl život usnadnit, ne ovládnout!</a:t>
            </a:r>
          </a:p>
          <a:p>
            <a:pPr eaLnBrk="1" hangingPunct="1"/>
            <a:endParaRPr lang="cs-CZ" dirty="0" smtClean="0"/>
          </a:p>
        </p:txBody>
      </p:sp>
      <p:sp>
        <p:nvSpPr>
          <p:cNvPr id="13316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6" name="Zaoblený obdélníkový popisek 5"/>
          <p:cNvSpPr/>
          <p:nvPr/>
        </p:nvSpPr>
        <p:spPr>
          <a:xfrm>
            <a:off x="2643174" y="3357562"/>
            <a:ext cx="5113338" cy="180022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 smtClean="0"/>
              <a:t>Víš, co tím myslím?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cs-CZ" sz="4000" dirty="0" smtClean="0"/>
              <a:t>K čemu používáš počítač?</a:t>
            </a:r>
          </a:p>
          <a:p>
            <a:r>
              <a:rPr lang="cs-CZ" sz="4000" dirty="0" smtClean="0"/>
              <a:t>K čemu ho používají tvoji rodiče?</a:t>
            </a:r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7" name="Zaoblený obdélníkový popisek 6"/>
          <p:cNvSpPr/>
          <p:nvPr/>
        </p:nvSpPr>
        <p:spPr>
          <a:xfrm>
            <a:off x="3143240" y="3214686"/>
            <a:ext cx="4786346" cy="2286016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Vidíš nějaký rozdíl?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cs-CZ" sz="4000" dirty="0" smtClean="0"/>
              <a:t>Kolik hodin denně strávíš na PC?</a:t>
            </a:r>
          </a:p>
          <a:p>
            <a:pPr eaLnBrk="1" hangingPunct="1"/>
            <a:r>
              <a:rPr lang="cs-CZ" sz="4000" dirty="0" smtClean="0"/>
              <a:t>A kolik o víkendu?</a:t>
            </a:r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7" name="Zaoblený obdélníkový popisek 6"/>
          <p:cNvSpPr/>
          <p:nvPr/>
        </p:nvSpPr>
        <p:spPr>
          <a:xfrm>
            <a:off x="2000232" y="3714752"/>
            <a:ext cx="4786346" cy="2286016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Porovnej se spolužáky!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None/>
            </a:pPr>
            <a:endParaRPr lang="cs-CZ" sz="4000" dirty="0" smtClean="0"/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6" name="Zaoblený obdélníkový popisek 5"/>
          <p:cNvSpPr/>
          <p:nvPr/>
        </p:nvSpPr>
        <p:spPr>
          <a:xfrm>
            <a:off x="714348" y="357166"/>
            <a:ext cx="4786346" cy="2286016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Kolik z tohoto času trávíš na internetu?</a:t>
            </a:r>
            <a:endParaRPr lang="cs-CZ" sz="4000" dirty="0"/>
          </a:p>
        </p:txBody>
      </p:sp>
      <p:sp>
        <p:nvSpPr>
          <p:cNvPr id="7" name="Zaoblený obdélníkový popisek 6"/>
          <p:cNvSpPr/>
          <p:nvPr/>
        </p:nvSpPr>
        <p:spPr>
          <a:xfrm>
            <a:off x="2928926" y="3071810"/>
            <a:ext cx="4786346" cy="2286016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Co tam děláš?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5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None/>
            </a:pPr>
            <a:endParaRPr lang="cs-CZ" sz="4000" dirty="0" smtClean="0"/>
          </a:p>
          <a:p>
            <a:pPr lvl="1" eaLnBrk="1" hangingPunct="1">
              <a:buFont typeface="Wingdings" pitchFamily="2" charset="2"/>
              <a:buNone/>
            </a:pPr>
            <a:endParaRPr lang="cs-CZ" sz="3700" b="1" dirty="0" smtClean="0"/>
          </a:p>
          <a:p>
            <a:pPr eaLnBrk="1" hangingPunct="1">
              <a:buFont typeface="Wingdings" pitchFamily="2" charset="2"/>
              <a:buNone/>
            </a:pPr>
            <a:endParaRPr lang="cs-CZ" sz="4000" b="1" dirty="0" smtClean="0"/>
          </a:p>
        </p:txBody>
      </p:sp>
      <p:sp>
        <p:nvSpPr>
          <p:cNvPr id="1229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6" name="Zaoblený obdélníkový popisek 5"/>
          <p:cNvSpPr/>
          <p:nvPr/>
        </p:nvSpPr>
        <p:spPr>
          <a:xfrm>
            <a:off x="714348" y="357166"/>
            <a:ext cx="5357850" cy="2428892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Jaká byla tvá poslední navštívená stránka?</a:t>
            </a:r>
            <a:endParaRPr lang="cs-CZ" sz="4000" dirty="0"/>
          </a:p>
        </p:txBody>
      </p:sp>
      <p:sp>
        <p:nvSpPr>
          <p:cNvPr id="7" name="Zaoblený obdélníkový popisek 6"/>
          <p:cNvSpPr/>
          <p:nvPr/>
        </p:nvSpPr>
        <p:spPr>
          <a:xfrm>
            <a:off x="3000364" y="3143248"/>
            <a:ext cx="4786346" cy="2286016"/>
          </a:xfrm>
          <a:prstGeom prst="wedgeRoundRectCallout">
            <a:avLst>
              <a:gd name="adj1" fmla="val -20738"/>
              <a:gd name="adj2" fmla="val 612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4000" dirty="0" smtClean="0"/>
              <a:t>Co jsi naposledy na internetu vyhledal</a:t>
            </a:r>
            <a:r>
              <a:rPr lang="cs-CZ" sz="4000" dirty="0"/>
              <a:t>?</a:t>
            </a:r>
            <a:endParaRPr lang="cs-CZ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rkýř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316</TotalTime>
  <Words>362</Words>
  <Application>Microsoft Office PowerPoint</Application>
  <PresentationFormat>Předvádění na obrazovce (4:3)</PresentationFormat>
  <Paragraphs>66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Arkýř</vt:lpstr>
      <vt:lpstr>Snímek 1</vt:lpstr>
      <vt:lpstr>Název: Já a počítač Autor: Mgr. Jana Macíková Datum: 23. 11. 2012 Stručná anotace: Prezentace slouží jako výukový materiál pro žáky 5. ročníku ZŠ. Cílem je, aby si žáci uvědomili pravý smysl počítačů a utřídili si své aktivity na pc. Metodické zhodnocení: Během prezentace se koná diskuse. </vt:lpstr>
      <vt:lpstr>JÁ A POČÍTAČ</vt:lpstr>
      <vt:lpstr>Snímek 4</vt:lpstr>
      <vt:lpstr>POČÍTAČ</vt:lpstr>
      <vt:lpstr>Snímek 6</vt:lpstr>
      <vt:lpstr>Snímek 7</vt:lpstr>
      <vt:lpstr>Snímek 8</vt:lpstr>
      <vt:lpstr>Snímek 9</vt:lpstr>
      <vt:lpstr>Snímek 10</vt:lpstr>
      <vt:lpstr>Snímek 11</vt:lpstr>
      <vt:lpstr>POUŽITÉ 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</dc:title>
  <dc:creator>Daňková  Kamila</dc:creator>
  <cp:lastModifiedBy>cevorovaa</cp:lastModifiedBy>
  <cp:revision>42</cp:revision>
  <dcterms:created xsi:type="dcterms:W3CDTF">2011-05-12T06:47:05Z</dcterms:created>
  <dcterms:modified xsi:type="dcterms:W3CDTF">2014-09-04T06:13:15Z</dcterms:modified>
</cp:coreProperties>
</file>