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70" r:id="rId2"/>
    <p:sldId id="271" r:id="rId3"/>
    <p:sldId id="279" r:id="rId4"/>
    <p:sldId id="272" r:id="rId5"/>
    <p:sldId id="280" r:id="rId6"/>
    <p:sldId id="281" r:id="rId7"/>
    <p:sldId id="282" r:id="rId8"/>
    <p:sldId id="283" r:id="rId9"/>
    <p:sldId id="278" r:id="rId1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E8522C2-57F0-47A7-889D-2B465CDDDB1D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8166D66-7160-4731-8214-89B6904A178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cs-CZ" smtClean="0">
                <a:latin typeface="Arial" charset="0"/>
              </a:rPr>
              <a:t>EU Peníze školám	                                       Inovace ve vzdělávání na naší škole ZŠ Studánka</a:t>
            </a: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bdélník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Obdélník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ipsa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ipsa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Elipsa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22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9F66F-BA7F-4063-85B7-72B4C10961B0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23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4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F9F15-70DA-4CB0-B474-90E04B54132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ABCF2-0F79-4BBC-8A6A-F8FCC37AC79C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83F3B-6022-4A27-AB32-E5C46A8CDB5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E80DE-B3E2-44DC-BFC3-D479FE6CB127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E0C42-B936-4A19-AB11-C4EBB6845AD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5DA364B-7CDB-4E87-AC73-486F6C6545DF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5" name="Zástupný symbol pro číslo snímku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CEADEF-6EE8-45B7-A191-72D10165EC8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Zástupný symbol pro zápatí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bdélník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bdélník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Elipsa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Elipsa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Elipsa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ipsa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ipsa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20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6F845-BD81-4CAC-82DB-2EC8BC34D411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21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2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53605-4C86-4566-827E-0584A481C73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417AB-D34F-434F-B1C8-E7B817950E04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9590C-D252-4E36-A815-42BEB0176DF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7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D270C-7324-4CCE-AFEF-DDB128857F5B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2D7B3-A2EA-491D-829C-1683EB8C28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523309B-03BC-47F1-AB08-C2D07382FE2A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4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12055A6-CE1F-4A0B-AE1D-551E0392B4C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13799-8008-4F6E-8170-C91BC3876ED2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3F898-FA13-49E0-A137-509A8FFE613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ovací čára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Přímá spojovací čára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élník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Elipsa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2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3ECBBA2-EA6A-406B-85CA-C08AD0DF3302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13" name="Zástupný symbol pro číslo snímku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540E691-CD08-4BB0-8CC1-740FE502DFC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4" name="Zástupný symbol pro zápatí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ovací čára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Elipsa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Obdélník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2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0EF1F80-CF9A-48AA-AC29-DB35BC39AED8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13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4269C1C-E5B7-4C21-8B1D-4F1065323EF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4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028" name="Zástupný symbol pro text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46CD5E-5752-4510-92BF-30CA5B6A37B1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Elipsa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D277A6-7FB7-4EA5-84A3-22F7273BA7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0" r:id="rId4"/>
    <p:sldLayoutId id="2147483831" r:id="rId5"/>
    <p:sldLayoutId id="2147483838" r:id="rId6"/>
    <p:sldLayoutId id="2147483832" r:id="rId7"/>
    <p:sldLayoutId id="2147483839" r:id="rId8"/>
    <p:sldLayoutId id="2147483840" r:id="rId9"/>
    <p:sldLayoutId id="2147483833" r:id="rId10"/>
    <p:sldLayoutId id="214748383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1584325" y="6237288"/>
            <a:ext cx="5975350" cy="381000"/>
          </a:xfrm>
        </p:spPr>
        <p:txBody>
          <a:bodyPr/>
          <a:lstStyle/>
          <a:p>
            <a:pPr algn="r">
              <a:defRPr/>
            </a:pPr>
            <a:r>
              <a:rPr lang="cs-CZ" dirty="0" smtClean="0">
                <a:solidFill>
                  <a:schemeClr val="tx1"/>
                </a:solidFill>
                <a:latin typeface="Arial" charset="0"/>
              </a:rPr>
              <a:t>Autorem materiálu a všech jeho částí, není-li uvedeno jinak, je Mgr. Jana </a:t>
            </a:r>
            <a:r>
              <a:rPr lang="cs-CZ" dirty="0" err="1" smtClean="0">
                <a:solidFill>
                  <a:schemeClr val="tx1"/>
                </a:solidFill>
                <a:latin typeface="Arial" charset="0"/>
              </a:rPr>
              <a:t>Macíková</a:t>
            </a:r>
            <a:endParaRPr lang="cs-CZ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0" y="66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8197" name="Rectangle 58"/>
          <p:cNvSpPr>
            <a:spLocks noChangeArrowheads="1"/>
          </p:cNvSpPr>
          <p:nvPr/>
        </p:nvSpPr>
        <p:spPr bwMode="auto">
          <a:xfrm>
            <a:off x="468313" y="3011488"/>
            <a:ext cx="8424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cs-CZ"/>
          </a:p>
        </p:txBody>
      </p:sp>
      <p:sp>
        <p:nvSpPr>
          <p:cNvPr id="8198" name="Rectangle 59"/>
          <p:cNvSpPr>
            <a:spLocks noChangeArrowheads="1"/>
          </p:cNvSpPr>
          <p:nvPr/>
        </p:nvSpPr>
        <p:spPr bwMode="auto">
          <a:xfrm>
            <a:off x="0" y="3971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8199" name="Rectangle 64"/>
          <p:cNvSpPr>
            <a:spLocks noChangeArrowheads="1"/>
          </p:cNvSpPr>
          <p:nvPr/>
        </p:nvSpPr>
        <p:spPr bwMode="auto">
          <a:xfrm>
            <a:off x="611188" y="1122363"/>
            <a:ext cx="69135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1400" b="1"/>
              <a:t>Tento materiál byl vytvořen v rámci projektu  Operačního programu Vzdělávání pro konkurenceschopnost.</a:t>
            </a:r>
          </a:p>
        </p:txBody>
      </p:sp>
      <p:graphicFrame>
        <p:nvGraphicFramePr>
          <p:cNvPr id="2165" name="Group 117"/>
          <p:cNvGraphicFramePr>
            <a:graphicFrameLocks noGrp="1"/>
          </p:cNvGraphicFramePr>
          <p:nvPr/>
        </p:nvGraphicFramePr>
        <p:xfrm>
          <a:off x="611188" y="1700213"/>
          <a:ext cx="6837362" cy="1097280"/>
        </p:xfrm>
        <a:graphic>
          <a:graphicData uri="http://schemas.openxmlformats.org/drawingml/2006/table">
            <a:tbl>
              <a:tblPr/>
              <a:tblGrid>
                <a:gridCol w="2243137"/>
                <a:gridCol w="4594225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Projekt MŠMT ČR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EU PENÍZE ŠKOLÁM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CZ.1.07/1.4.00/21.2883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Název projektu školy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Naše škola, ZŠ Pardubice, Benešovo náměstí 590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Klíčová aktivita</a:t>
                      </a: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III/2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17" name="Rectangle 116"/>
          <p:cNvSpPr>
            <a:spLocks noChangeArrowheads="1"/>
          </p:cNvSpPr>
          <p:nvPr/>
        </p:nvSpPr>
        <p:spPr bwMode="auto">
          <a:xfrm>
            <a:off x="395288" y="2871788"/>
            <a:ext cx="8497887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1400" b="1" dirty="0"/>
              <a:t>Šablona č. III/2</a:t>
            </a:r>
          </a:p>
          <a:p>
            <a:pPr algn="ctr"/>
            <a:r>
              <a:rPr lang="cs-CZ" sz="1400" b="1" dirty="0"/>
              <a:t>Identifikátor: </a:t>
            </a:r>
            <a:r>
              <a:rPr lang="cs-CZ" sz="1400" b="1" dirty="0" smtClean="0"/>
              <a:t>VY_32_INOVACE_14_SADA9_MAC_6ROC</a:t>
            </a:r>
            <a:endParaRPr lang="cs-CZ" sz="1400" b="1" dirty="0"/>
          </a:p>
          <a:p>
            <a:pPr algn="ctr"/>
            <a:r>
              <a:rPr lang="cs-CZ" sz="1400" b="1" dirty="0"/>
              <a:t>Vzdělávací oblast: Informační a komunikační technologie</a:t>
            </a:r>
          </a:p>
          <a:p>
            <a:pPr algn="ctr"/>
            <a:r>
              <a:rPr lang="cs-CZ" sz="1400" b="1" dirty="0" smtClean="0"/>
              <a:t>Vzdělávací obor: Počítače</a:t>
            </a:r>
            <a:endParaRPr lang="cs-CZ" sz="1400" b="1" dirty="0"/>
          </a:p>
          <a:p>
            <a:pPr algn="ctr"/>
            <a:endParaRPr lang="cs-CZ" sz="1400" dirty="0"/>
          </a:p>
          <a:p>
            <a:endParaRPr lang="cs-CZ" sz="1400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</p:txBody>
      </p:sp>
      <p:pic>
        <p:nvPicPr>
          <p:cNvPr id="8218" name="obrázek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188913"/>
            <a:ext cx="7334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ázek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4509120"/>
            <a:ext cx="6158467" cy="15098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zápatí 2"/>
          <p:cNvSpPr>
            <a:spLocks noGrp="1"/>
          </p:cNvSpPr>
          <p:nvPr>
            <p:ph type="ftr" sz="quarter" idx="12"/>
          </p:nvPr>
        </p:nvSpPr>
        <p:spPr>
          <a:xfrm>
            <a:off x="1601788" y="6021388"/>
            <a:ext cx="5940425" cy="384175"/>
          </a:xfrm>
        </p:spPr>
        <p:txBody>
          <a:bodyPr/>
          <a:lstStyle/>
          <a:p>
            <a:pPr algn="r">
              <a:defRPr/>
            </a:pPr>
            <a:r>
              <a:rPr lang="cs-CZ" dirty="0" smtClean="0">
                <a:solidFill>
                  <a:schemeClr val="tx1"/>
                </a:solidFill>
                <a:latin typeface="Arial" charset="0"/>
              </a:rPr>
              <a:t>Autorem materiálu a všech jeho částí, není-li uvedeno jinak, je Mgr. Jana </a:t>
            </a:r>
            <a:r>
              <a:rPr lang="cs-CZ" dirty="0" err="1" smtClean="0">
                <a:solidFill>
                  <a:schemeClr val="tx1"/>
                </a:solidFill>
                <a:latin typeface="Arial" charset="0"/>
              </a:rPr>
              <a:t>Macíková</a:t>
            </a:r>
            <a:r>
              <a:rPr lang="cs-CZ" dirty="0" smtClean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530850"/>
          </a:xfrm>
        </p:spPr>
        <p:txBody>
          <a:bodyPr/>
          <a:lstStyle/>
          <a:p>
            <a:pPr eaLnBrk="1" hangingPunct="1">
              <a:defRPr/>
            </a:pPr>
            <a:r>
              <a:rPr lang="cs-CZ" sz="1400" b="1" dirty="0" smtClean="0">
                <a:solidFill>
                  <a:schemeClr val="tx1"/>
                </a:solidFill>
              </a:rPr>
              <a:t>Název: bezpečný internet aneb buď online ve skutečném světě 2- Digitální stopy</a:t>
            </a:r>
            <a:r>
              <a:rPr lang="cs-CZ" sz="1400" dirty="0" smtClean="0">
                <a:solidFill>
                  <a:schemeClr val="tx1"/>
                </a:solidFill>
              </a:rPr>
              <a:t/>
            </a:r>
            <a:br>
              <a:rPr lang="cs-CZ" sz="1400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Autor: Mgr. Jana </a:t>
            </a:r>
            <a:r>
              <a:rPr lang="cs-CZ" sz="1400" b="1" dirty="0" err="1" smtClean="0">
                <a:solidFill>
                  <a:schemeClr val="tx1"/>
                </a:solidFill>
              </a:rPr>
              <a:t>Macíková</a:t>
            </a:r>
            <a:r>
              <a:rPr lang="cs-CZ" sz="1400" b="1" dirty="0" smtClean="0">
                <a:solidFill>
                  <a:schemeClr val="tx1"/>
                </a:solidFill>
              </a:rPr>
              <a:t/>
            </a:r>
            <a:br>
              <a:rPr lang="cs-CZ" sz="1400" b="1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Datum</a:t>
            </a:r>
            <a:r>
              <a:rPr lang="cs-CZ" sz="1400" b="1" smtClean="0">
                <a:solidFill>
                  <a:schemeClr val="tx1"/>
                </a:solidFill>
              </a:rPr>
              <a:t>: 7.11.2011</a:t>
            </a:r>
            <a:r>
              <a:rPr lang="cs-CZ" sz="1400" dirty="0" smtClean="0">
                <a:solidFill>
                  <a:schemeClr val="tx1"/>
                </a:solidFill>
              </a:rPr>
              <a:t/>
            </a:r>
            <a:br>
              <a:rPr lang="cs-CZ" sz="1400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Stručná anotace: Prezentace slouží jako výukový materiál pro žáky 6. ročníku ZŠ. Jejím cílem je upozornění na nekonečnou paměť internetu.</a:t>
            </a:r>
            <a:br>
              <a:rPr lang="cs-CZ" sz="1400" b="1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Metodické zhodnocení: diskuse týkající se zveřejňování osobních a jiných dat.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6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Bezpečný internet</a:t>
            </a:r>
            <a:endParaRPr lang="cs-CZ" sz="6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cs-CZ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cs-CZ" sz="3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cs-CZ" sz="4000" dirty="0" smtClean="0"/>
              <a:t> </a:t>
            </a:r>
            <a:r>
              <a:rPr lang="cs-CZ" sz="4800" dirty="0" smtClean="0"/>
              <a:t>ANEB BUĎ ONLINE VE SKUTEČNÉM SVĚTĚ 2-</a:t>
            </a:r>
          </a:p>
          <a:p>
            <a:pPr algn="ctr">
              <a:buNone/>
            </a:pPr>
            <a:r>
              <a:rPr lang="cs-CZ" sz="4000" dirty="0" smtClean="0"/>
              <a:t>Digitální stopy</a:t>
            </a:r>
            <a:endParaRPr lang="cs-CZ" sz="3200" dirty="0"/>
          </a:p>
        </p:txBody>
      </p:sp>
      <p:sp>
        <p:nvSpPr>
          <p:cNvPr id="10244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7200" dirty="0" smtClean="0"/>
              <a:t>Digitální stopy</a:t>
            </a:r>
            <a:endParaRPr lang="cs-CZ" sz="7200" dirty="0"/>
          </a:p>
        </p:txBody>
      </p:sp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ctr">
              <a:buNone/>
            </a:pPr>
            <a:r>
              <a:rPr lang="cs-CZ" sz="8800" dirty="0" smtClean="0"/>
              <a:t>Nekonečná paměť internetu</a:t>
            </a:r>
          </a:p>
          <a:p>
            <a:pPr eaLnBrk="1" hangingPunct="1"/>
            <a:endParaRPr lang="cs-CZ" sz="3600" dirty="0" smtClean="0"/>
          </a:p>
        </p:txBody>
      </p:sp>
      <p:sp>
        <p:nvSpPr>
          <p:cNvPr id="1638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5400" b="1" dirty="0" smtClean="0"/>
              <a:t>Sociální sítě</a:t>
            </a:r>
            <a:endParaRPr lang="cs-CZ" sz="5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cs-CZ" sz="3200" b="1" dirty="0" smtClean="0"/>
          </a:p>
          <a:p>
            <a:pPr eaLnBrk="1" hangingPunct="1"/>
            <a:endParaRPr lang="cs-CZ" sz="3200" b="1" dirty="0" smtClean="0"/>
          </a:p>
          <a:p>
            <a:pPr eaLnBrk="1" hangingPunct="1"/>
            <a:r>
              <a:rPr lang="cs-CZ" sz="3200" b="1" dirty="0" smtClean="0"/>
              <a:t>Osobní údaje</a:t>
            </a:r>
          </a:p>
          <a:p>
            <a:pPr eaLnBrk="1" hangingPunct="1"/>
            <a:r>
              <a:rPr lang="cs-CZ" sz="3200" b="1" dirty="0" smtClean="0"/>
              <a:t>Fotografie</a:t>
            </a:r>
          </a:p>
          <a:p>
            <a:pPr eaLnBrk="1" hangingPunct="1"/>
            <a:r>
              <a:rPr lang="cs-CZ" sz="3200" b="1" dirty="0" smtClean="0"/>
              <a:t>Názory</a:t>
            </a:r>
          </a:p>
          <a:p>
            <a:pPr eaLnBrk="1" hangingPunct="1"/>
            <a:endParaRPr lang="cs-CZ" sz="3200" b="1" dirty="0" smtClean="0"/>
          </a:p>
          <a:p>
            <a:pPr eaLnBrk="1" hangingPunct="1">
              <a:buFont typeface="Wingdings" pitchFamily="2" charset="2"/>
              <a:buNone/>
            </a:pPr>
            <a:endParaRPr lang="cs-CZ" sz="3200" b="1" dirty="0" smtClean="0"/>
          </a:p>
        </p:txBody>
      </p:sp>
      <p:sp>
        <p:nvSpPr>
          <p:cNvPr id="1126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sp>
        <p:nvSpPr>
          <p:cNvPr id="9" name="Zaoblený obdélníkový popisek 8"/>
          <p:cNvSpPr/>
          <p:nvPr/>
        </p:nvSpPr>
        <p:spPr>
          <a:xfrm>
            <a:off x="4787900" y="1700213"/>
            <a:ext cx="3529013" cy="266541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3200" dirty="0" smtClean="0"/>
              <a:t>Co všechno vystavuješ na </a:t>
            </a:r>
            <a:r>
              <a:rPr lang="cs-CZ" sz="3200" dirty="0" err="1" smtClean="0"/>
              <a:t>net</a:t>
            </a:r>
            <a:r>
              <a:rPr lang="cs-CZ" sz="3200" dirty="0" smtClean="0"/>
              <a:t>?</a:t>
            </a:r>
            <a:endParaRPr lang="cs-CZ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5400" b="1" dirty="0" smtClean="0"/>
              <a:t>BUDOUCNOST</a:t>
            </a:r>
            <a:endParaRPr lang="cs-CZ" sz="5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cs-CZ" sz="3200" b="1" dirty="0" smtClean="0"/>
          </a:p>
          <a:p>
            <a:pPr eaLnBrk="1" hangingPunct="1"/>
            <a:endParaRPr lang="cs-CZ" sz="3200" b="1" dirty="0" smtClean="0"/>
          </a:p>
          <a:p>
            <a:pPr eaLnBrk="1" hangingPunct="1"/>
            <a:r>
              <a:rPr lang="cs-CZ" sz="3200" b="1" dirty="0" smtClean="0"/>
              <a:t>Všechno, co za svůj život vložíš na internet nikdy doopravdy nezmizí.</a:t>
            </a:r>
          </a:p>
          <a:p>
            <a:pPr eaLnBrk="1" hangingPunct="1"/>
            <a:r>
              <a:rPr lang="cs-CZ" sz="3200" b="1" dirty="0" smtClean="0"/>
              <a:t>Tvá nerozvážnost tě může provázet celý život.</a:t>
            </a:r>
          </a:p>
          <a:p>
            <a:pPr eaLnBrk="1" hangingPunct="1">
              <a:buFont typeface="Wingdings" pitchFamily="2" charset="2"/>
              <a:buNone/>
            </a:pPr>
            <a:endParaRPr lang="cs-CZ" sz="3200" b="1" dirty="0" smtClean="0"/>
          </a:p>
        </p:txBody>
      </p:sp>
      <p:sp>
        <p:nvSpPr>
          <p:cNvPr id="1126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sp>
        <p:nvSpPr>
          <p:cNvPr id="9" name="Zaoblený obdélníkový popisek 8"/>
          <p:cNvSpPr/>
          <p:nvPr/>
        </p:nvSpPr>
        <p:spPr>
          <a:xfrm>
            <a:off x="6012160" y="188640"/>
            <a:ext cx="2339752" cy="198884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3200" dirty="0" smtClean="0"/>
              <a:t>Nebojíš se</a:t>
            </a:r>
            <a:endParaRPr lang="cs-CZ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9" grpId="0" animBg="1"/>
      <p:bldP spid="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5400" b="1" dirty="0" smtClean="0"/>
              <a:t>Jak tomu předcházet?</a:t>
            </a:r>
            <a:endParaRPr lang="cs-CZ" sz="5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cs-CZ" sz="3200" b="1" dirty="0" smtClean="0"/>
          </a:p>
          <a:p>
            <a:pPr eaLnBrk="1" hangingPunct="1"/>
            <a:endParaRPr lang="cs-CZ" sz="3200" b="1" dirty="0" smtClean="0"/>
          </a:p>
          <a:p>
            <a:pPr eaLnBrk="1" hangingPunct="1"/>
            <a:r>
              <a:rPr lang="cs-CZ" sz="3200" b="1" dirty="0" smtClean="0"/>
              <a:t>Diskutujme...</a:t>
            </a:r>
          </a:p>
          <a:p>
            <a:pPr eaLnBrk="1" hangingPunct="1">
              <a:buFont typeface="Wingdings" pitchFamily="2" charset="2"/>
              <a:buNone/>
            </a:pPr>
            <a:endParaRPr lang="cs-CZ" sz="3200" b="1" dirty="0" smtClean="0"/>
          </a:p>
        </p:txBody>
      </p:sp>
      <p:sp>
        <p:nvSpPr>
          <p:cNvPr id="1126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sp>
        <p:nvSpPr>
          <p:cNvPr id="9" name="Zaoblený obdélníkový popisek 8"/>
          <p:cNvSpPr/>
          <p:nvPr/>
        </p:nvSpPr>
        <p:spPr>
          <a:xfrm>
            <a:off x="3923928" y="1916832"/>
            <a:ext cx="3529013" cy="266541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3200" dirty="0" smtClean="0"/>
              <a:t>Chce zanechávat stopy? Jaké stopy?</a:t>
            </a:r>
            <a:endParaRPr lang="cs-CZ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9" grpId="0" animBg="1"/>
      <p:bldP spid="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5400" b="1" dirty="0" smtClean="0"/>
              <a:t>úkol</a:t>
            </a:r>
            <a:endParaRPr lang="cs-CZ" sz="5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None/>
            </a:pPr>
            <a:r>
              <a:rPr lang="cs-CZ" sz="3200" b="1" dirty="0" smtClean="0"/>
              <a:t>Otevři se internetový vyhledavač a zadej si do něho své jméno.</a:t>
            </a:r>
          </a:p>
          <a:p>
            <a:pPr eaLnBrk="1" hangingPunct="1">
              <a:buFont typeface="Wingdings" pitchFamily="2" charset="2"/>
              <a:buNone/>
            </a:pPr>
            <a:endParaRPr lang="cs-CZ" sz="3200" b="1" dirty="0" smtClean="0"/>
          </a:p>
        </p:txBody>
      </p:sp>
      <p:sp>
        <p:nvSpPr>
          <p:cNvPr id="1126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sp>
        <p:nvSpPr>
          <p:cNvPr id="9" name="Zaoblený obdélníkový popisek 8"/>
          <p:cNvSpPr/>
          <p:nvPr/>
        </p:nvSpPr>
        <p:spPr>
          <a:xfrm>
            <a:off x="2699792" y="2852936"/>
            <a:ext cx="3745037" cy="295344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3200" dirty="0" smtClean="0"/>
              <a:t>Co ses o sobě dozvěděl? Našel jsi i nějakou fotografii, Zkus ještě jinou osobu.</a:t>
            </a:r>
            <a:endParaRPr lang="cs-CZ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9" grpId="0" animBg="1"/>
      <p:bldP spid="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cs-CZ" sz="4000" smtClean="0"/>
          </a:p>
          <a:p>
            <a:pPr eaLnBrk="1" hangingPunct="1"/>
            <a:endParaRPr lang="cs-CZ" sz="4000" smtClean="0"/>
          </a:p>
          <a:p>
            <a:pPr algn="ctr" eaLnBrk="1" hangingPunct="1"/>
            <a:r>
              <a:rPr lang="cs-CZ" sz="4000" smtClean="0"/>
              <a:t>Děkuji za pozornost</a:t>
            </a:r>
          </a:p>
        </p:txBody>
      </p:sp>
      <p:sp>
        <p:nvSpPr>
          <p:cNvPr id="17412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rkýř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281</TotalTime>
  <Words>312</Words>
  <Application>Microsoft Office PowerPoint</Application>
  <PresentationFormat>Předvádění na obrazovce (4:3)</PresentationFormat>
  <Paragraphs>60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Arkýř</vt:lpstr>
      <vt:lpstr>Snímek 1</vt:lpstr>
      <vt:lpstr>Název: bezpečný internet aneb buď online ve skutečném světě 2- Digitální stopy Autor: Mgr. Jana Macíková Datum: 7.11.2011 Stručná anotace: Prezentace slouží jako výukový materiál pro žáky 6. ročníku ZŠ. Jejím cílem je upozornění na nekonečnou paměť internetu. Metodické zhodnocení: diskuse týkající se zveřejňování osobních a jiných dat.</vt:lpstr>
      <vt:lpstr>Bezpečný internet</vt:lpstr>
      <vt:lpstr>Digitální stopy</vt:lpstr>
      <vt:lpstr>Sociální sítě</vt:lpstr>
      <vt:lpstr>BUDOUCNOST</vt:lpstr>
      <vt:lpstr>Jak tomu předcházet?</vt:lpstr>
      <vt:lpstr>úkol</vt:lpstr>
      <vt:lpstr>Snímek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</dc:title>
  <dc:creator>Daňková  Kamila</dc:creator>
  <cp:lastModifiedBy>cevorovaa</cp:lastModifiedBy>
  <cp:revision>36</cp:revision>
  <dcterms:created xsi:type="dcterms:W3CDTF">2011-05-12T06:47:05Z</dcterms:created>
  <dcterms:modified xsi:type="dcterms:W3CDTF">2014-09-04T06:12:15Z</dcterms:modified>
</cp:coreProperties>
</file>