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70" r:id="rId2"/>
    <p:sldId id="271" r:id="rId3"/>
    <p:sldId id="272" r:id="rId4"/>
    <p:sldId id="274" r:id="rId5"/>
    <p:sldId id="275" r:id="rId6"/>
    <p:sldId id="273" r:id="rId7"/>
    <p:sldId id="276" r:id="rId8"/>
    <p:sldId id="277" r:id="rId9"/>
    <p:sldId id="278" r:id="rId10"/>
    <p:sldId id="269" r:id="rId11"/>
    <p:sldId id="279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8D87B-093B-468D-9763-C27610C9D2FC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E9E0DD-91B0-4A5A-ADB8-E2A8C9BB50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latin typeface="Arial" charset="0"/>
              </a:rPr>
              <a:t>EU Peníze školám	                                       Inovace ve vzdělávání na naší škole ZŠ Studánka</a:t>
            </a: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6478A-DC96-4ADA-8F26-92D1DDC2B22F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1D1D5-057C-4C2E-B383-A0764B38093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7DD2-E647-4428-BCA6-ADDBB772D78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FC7F-9F40-4617-9092-BAC8046764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30775-E779-491E-AE1A-E1FE564324B1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F7392-3CF1-4FE1-9C4F-46959C540F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E2DEFF-B4E6-4CD1-8100-B869CDA0189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6EED1D-3C5F-4C39-8F4F-8C6BDE4589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9206B-2F62-40D2-B27B-445604F800B5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2648-D2EB-461A-AC82-3A184A3CB8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BBE0E-7241-4C64-924B-BEA577629F8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3DF4D-16C0-4F69-86A2-7DCF5F2994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A70EA-E81C-4FC0-A5CE-D92864F5F866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A078F-2FA3-485C-A43E-7FC7A4D8C3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59BAFE-6BC2-4233-9A90-06B8CC7D7E89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DF9C76-8F64-4437-9981-09B3E2466D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AAA27-2D45-4FC8-8967-2CA7B95D7AA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C9DC-BA9E-4F2C-BCEB-43039B4D13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Přímá spojovací čára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D4E8F5-9CB8-41CC-9446-30E42215CA7E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32C8C9-6330-4AE7-A1E5-C2FE0A00F7D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35A02A-59DA-4FE2-8F8D-40D15D6D3A8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8F0CB87-DA02-45C5-99D9-6D78724F67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32332C-A132-46E3-A7A7-FD790B9192DF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C4312F-7F4B-45D9-8151-78F9F63EC9F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0" r:id="rId4"/>
    <p:sldLayoutId id="2147483831" r:id="rId5"/>
    <p:sldLayoutId id="2147483838" r:id="rId6"/>
    <p:sldLayoutId id="2147483832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584325" y="6237288"/>
            <a:ext cx="5975350" cy="381000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7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/>
          </a:p>
        </p:txBody>
      </p:sp>
      <p:sp>
        <p:nvSpPr>
          <p:cNvPr id="8198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9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09728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7" name="Rectangle 116"/>
          <p:cNvSpPr>
            <a:spLocks noChangeArrowheads="1"/>
          </p:cNvSpPr>
          <p:nvPr/>
        </p:nvSpPr>
        <p:spPr bwMode="auto">
          <a:xfrm>
            <a:off x="395288" y="2871788"/>
            <a:ext cx="8497887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VY_32_INOVACE_16_SADA9_MAC_6ROC</a:t>
            </a:r>
            <a:endParaRPr lang="cs-CZ" sz="1400" b="1" dirty="0"/>
          </a:p>
          <a:p>
            <a:pPr algn="ctr"/>
            <a:r>
              <a:rPr lang="cs-CZ" sz="1400" b="1" dirty="0"/>
              <a:t>Vzdělávací oblast: Informační a komunikační technologie</a:t>
            </a:r>
          </a:p>
          <a:p>
            <a:pPr algn="ctr"/>
            <a:r>
              <a:rPr lang="cs-CZ" sz="1400" b="1" dirty="0" smtClean="0"/>
              <a:t>Vzdělávací obor: Počítače</a:t>
            </a:r>
            <a:endParaRPr lang="cs-CZ" sz="1400" b="1" dirty="0"/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8218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437112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4000" dirty="0" smtClean="0"/>
          </a:p>
          <a:p>
            <a:pPr eaLnBrk="1" hangingPunct="1"/>
            <a:endParaRPr lang="cs-CZ" sz="4000" dirty="0" smtClean="0"/>
          </a:p>
          <a:p>
            <a:pPr algn="ctr" eaLnBrk="1" hangingPunct="1"/>
            <a:r>
              <a:rPr lang="cs-CZ" sz="4000" dirty="0" smtClean="0"/>
              <a:t>Děkuji za pozornost</a:t>
            </a:r>
          </a:p>
        </p:txBody>
      </p:sp>
      <p:sp>
        <p:nvSpPr>
          <p:cNvPr id="1741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Veškerý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obrazový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materiál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byl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čerpán</a:t>
            </a:r>
            <a:r>
              <a:rPr lang="en-US" dirty="0" smtClean="0">
                <a:latin typeface="Comic Sans MS" pitchFamily="66" charset="0"/>
              </a:rPr>
              <a:t> z </a:t>
            </a:r>
            <a:r>
              <a:rPr lang="en-US" dirty="0" err="1" smtClean="0">
                <a:latin typeface="Comic Sans MS" pitchFamily="66" charset="0"/>
              </a:rPr>
              <a:t>volně</a:t>
            </a:r>
            <a:endParaRPr lang="cs-CZ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dostupných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zdrojů</a:t>
            </a:r>
            <a:r>
              <a:rPr lang="en-US" dirty="0" smtClean="0">
                <a:latin typeface="Comic Sans MS" pitchFamily="66" charset="0"/>
              </a:rPr>
              <a:t>:</a:t>
            </a:r>
            <a:endParaRPr lang="cs-CZ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Microsoft</a:t>
            </a:r>
            <a:r>
              <a:rPr lang="cs-CZ" dirty="0" smtClean="0">
                <a:latin typeface="Comic Sans MS" pitchFamily="66" charset="0"/>
              </a:rPr>
              <a:t> PowerPoint </a:t>
            </a:r>
            <a:r>
              <a:rPr lang="en-US" dirty="0" err="1" smtClean="0">
                <a:latin typeface="Comic Sans MS" pitchFamily="66" charset="0"/>
              </a:rPr>
              <a:t>Klipart</a:t>
            </a:r>
            <a:r>
              <a:rPr lang="cs-CZ" dirty="0" smtClean="0">
                <a:latin typeface="Comic Sans MS" pitchFamily="66" charset="0"/>
              </a:rPr>
              <a:t> nebo</a:t>
            </a:r>
          </a:p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Microsof</a:t>
            </a:r>
            <a:r>
              <a:rPr lang="cs-CZ" dirty="0" smtClean="0">
                <a:latin typeface="Comic Sans MS" pitchFamily="66" charset="0"/>
              </a:rPr>
              <a:t>t PowerPoint </a:t>
            </a:r>
            <a:r>
              <a:rPr lang="en-US" dirty="0" err="1" smtClean="0">
                <a:latin typeface="Comic Sans MS" pitchFamily="66" charset="0"/>
              </a:rPr>
              <a:t>Klipart</a:t>
            </a:r>
            <a:r>
              <a:rPr lang="en-US" dirty="0" smtClean="0">
                <a:latin typeface="Comic Sans MS" pitchFamily="66" charset="0"/>
              </a:rPr>
              <a:t> Office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Online.</a:t>
            </a:r>
            <a:endParaRPr lang="cs-CZ" dirty="0" smtClean="0">
              <a:latin typeface="Comic Sans MS" pitchFamily="66" charset="0"/>
            </a:endParaRP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zápatí 2"/>
          <p:cNvSpPr>
            <a:spLocks noGrp="1"/>
          </p:cNvSpPr>
          <p:nvPr>
            <p:ph type="ftr" sz="quarter" idx="12"/>
          </p:nvPr>
        </p:nvSpPr>
        <p:spPr>
          <a:xfrm>
            <a:off x="1601788" y="6021388"/>
            <a:ext cx="5940425" cy="384175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eaLnBrk="1" hangingPunct="1">
              <a:defRPr/>
            </a:pPr>
            <a:r>
              <a:rPr lang="cs-CZ" sz="1400" b="1" dirty="0" smtClean="0">
                <a:solidFill>
                  <a:schemeClr val="tx1"/>
                </a:solidFill>
              </a:rPr>
              <a:t>Název: Internet- Pravidla chování </a:t>
            </a:r>
            <a:r>
              <a:rPr lang="cs-CZ" sz="1400" b="1" smtClean="0">
                <a:solidFill>
                  <a:schemeClr val="tx1"/>
                </a:solidFill>
              </a:rPr>
              <a:t>na internetu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Jana </a:t>
            </a:r>
            <a:r>
              <a:rPr lang="cs-CZ" sz="1400" b="1" dirty="0" err="1" smtClean="0">
                <a:solidFill>
                  <a:schemeClr val="tx1"/>
                </a:solidFill>
              </a:rPr>
              <a:t>Macíková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Datum: 21.11.2011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Prezentace slouží jako výukový materiál pro žáky 6. ročníku ZŠ. Jejím cílem je upozornění na nebezpečí internetu, seznámení se s primárními pravidly chování na sociálních sítích a internetu.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Ke každému tématu následovala diskuse. Aktivita trvala asi 20 minut.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POZOR: CO ZVEŘEJNÍŠ, TO NIKDY NEZMIZÍ</a:t>
            </a:r>
          </a:p>
          <a:p>
            <a:pPr algn="ctr">
              <a:buNone/>
            </a:pPr>
            <a:r>
              <a:rPr lang="cs-CZ" sz="4400" dirty="0" smtClean="0"/>
              <a:t>Nekonečná paměť internetu</a:t>
            </a:r>
          </a:p>
          <a:p>
            <a:pPr algn="ctr">
              <a:buNone/>
            </a:pPr>
            <a:endParaRPr lang="cs-CZ" sz="4400" dirty="0" smtClean="0"/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pitchFamily="34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050" name="Picture 2" descr="C:\Users\macikovaj\AppData\Local\Microsoft\Windows\Temporary Internet Files\Content.IE5\KEP8UK6G\MC90044213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2676326" cy="267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POZOR: NEZVEŘEJŇUJ DATA s INTIMNÍ TÉMATIKOU</a:t>
            </a:r>
          </a:p>
          <a:p>
            <a:pPr eaLnBrk="1" hangingPunct="1">
              <a:buNone/>
            </a:pPr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pitchFamily="34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026" name="Picture 2" descr="C:\Users\macikovaj\AppData\Local\Microsoft\Windows\Temporary Internet Files\Content.IE5\KEP8UK6G\MC9003791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17032"/>
            <a:ext cx="2060624" cy="2060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DÁVEJ SI POZOR, S KÝM SE PO SÍTI SEZNÁMÍŠ</a:t>
            </a:r>
          </a:p>
          <a:p>
            <a:pPr algn="ctr">
              <a:buNone/>
            </a:pPr>
            <a:r>
              <a:rPr lang="cs-CZ" sz="4400" dirty="0" smtClean="0"/>
              <a:t>Nikdy nevíš, kdo se skrývá na druhé straně PC</a:t>
            </a:r>
          </a:p>
          <a:p>
            <a:pPr eaLnBrk="1" hangingPunct="1">
              <a:buNone/>
            </a:pPr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pitchFamily="34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074" name="Picture 2" descr="C:\Users\macikovaj\AppData\Local\Microsoft\Windows\Temporary Internet Files\Content.IE5\KEP8UK6G\MC9004420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509120"/>
            <a:ext cx="2273994" cy="1400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ŘIĎ SE NETIKETOU</a:t>
            </a:r>
          </a:p>
          <a:p>
            <a:pPr algn="ctr">
              <a:buNone/>
            </a:pPr>
            <a:r>
              <a:rPr lang="cs-CZ" sz="4400" dirty="0" smtClean="0"/>
              <a:t>Pravidla slušného chování na internetu</a:t>
            </a:r>
          </a:p>
          <a:p>
            <a:pPr eaLnBrk="1" hangingPunct="1">
              <a:buNone/>
            </a:pPr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pic>
        <p:nvPicPr>
          <p:cNvPr id="4098" name="Picture 2" descr="C:\Users\macikovaj\AppData\Local\Microsoft\Windows\Temporary Internet Files\Content.IE5\O7HXADCN\MP90044855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645024"/>
            <a:ext cx="1709936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ZAMYSLI SE NAD TÍM, CO PÍŠEŠ DO SVÉHO STATUSU</a:t>
            </a:r>
          </a:p>
          <a:p>
            <a:pPr algn="ctr">
              <a:buNone/>
            </a:pPr>
            <a:r>
              <a:rPr lang="cs-CZ" sz="4400" dirty="0" smtClean="0"/>
              <a:t>Vyvaruj se </a:t>
            </a:r>
            <a:r>
              <a:rPr lang="cs-CZ" sz="4400" dirty="0" err="1" smtClean="0"/>
              <a:t>kyberšikaně</a:t>
            </a:r>
            <a:r>
              <a:rPr lang="cs-CZ" sz="4400" dirty="0" smtClean="0"/>
              <a:t>, rasizmu, jakémukoli útoku na ostatní</a:t>
            </a:r>
          </a:p>
          <a:p>
            <a:pPr eaLnBrk="1" hangingPunct="1">
              <a:buNone/>
            </a:pPr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pic>
        <p:nvPicPr>
          <p:cNvPr id="5122" name="Picture 2" descr="C:\Users\macikovaj\AppData\Local\Microsoft\Windows\Temporary Internet Files\Content.IE5\O7HXADCN\MC90043269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276872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16768" y="161156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ZABEZPEČ SI SVŮJ PROFIL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pic>
        <p:nvPicPr>
          <p:cNvPr id="6146" name="Picture 2" descr="C:\Users\macikovaj\AppData\Local\Microsoft\Windows\Temporary Internet Files\Content.IE5\KEP8UK6G\MC9003463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068959"/>
            <a:ext cx="3384376" cy="2712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pozor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/>
            <a:r>
              <a:rPr lang="cs-CZ" sz="4400" dirty="0" smtClean="0"/>
              <a:t>ŽIJ SVŮJ ŽVOT- BUĎ ONLINE VE SKUTEČNÉM SVĚTĚ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pic>
        <p:nvPicPr>
          <p:cNvPr id="7171" name="Picture 3" descr="C:\Users\macikovaj\AppData\Local\Microsoft\Windows\Temporary Internet Files\Content.IE5\TWRO23L8\MP90038630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645024"/>
            <a:ext cx="3024336" cy="2035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rkýř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314</TotalTime>
  <Words>335</Words>
  <Application>Microsoft Office PowerPoint</Application>
  <PresentationFormat>Předvádění na obrazovce (4:3)</PresentationFormat>
  <Paragraphs>56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Arkýř</vt:lpstr>
      <vt:lpstr>Snímek 1</vt:lpstr>
      <vt:lpstr>Název: Internet- Pravidla chování na internetu Autor: Mgr. Jana Macíková Datum: 21.11.2011 Stručná anotace: Prezentace slouží jako výukový materiál pro žáky 6. ročníku ZŠ. Jejím cílem je upozornění na nebezpečí internetu, seznámení se s primárními pravidly chování na sociálních sítích a internetu. Metodické zhodnocení: Ke každému tématu následovala diskuse. Aktivita trvala asi 20 minut.</vt:lpstr>
      <vt:lpstr>pozor</vt:lpstr>
      <vt:lpstr>pozor</vt:lpstr>
      <vt:lpstr>pozor</vt:lpstr>
      <vt:lpstr>pozor</vt:lpstr>
      <vt:lpstr>pozor</vt:lpstr>
      <vt:lpstr>pozor</vt:lpstr>
      <vt:lpstr>pozor</vt:lpstr>
      <vt:lpstr>Snímek 10</vt:lpstr>
      <vt:lpstr>POUŽITÉ ZDROJE: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</dc:title>
  <dc:creator>Daňková  Kamila</dc:creator>
  <cp:lastModifiedBy>cevorovaa</cp:lastModifiedBy>
  <cp:revision>41</cp:revision>
  <dcterms:created xsi:type="dcterms:W3CDTF">2011-05-12T06:47:05Z</dcterms:created>
  <dcterms:modified xsi:type="dcterms:W3CDTF">2014-09-04T06:12:57Z</dcterms:modified>
</cp:coreProperties>
</file>